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kinsoku lang="ja-JP" invalStChars="、。，．・：；？！゛゜ヽヾゝゞ々’”）〕］｝〉》」』】°‰′″℃￠％!%),.:;?]}｡｣､･ﾞﾟ" invalEndChars="‘“（〔［｛〈《「『【￥＄$([\{｢￡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/>
    <p:restoredTop sz="89643"/>
  </p:normalViewPr>
  <p:slideViewPr>
    <p:cSldViewPr snapToGrid="0" snapToObjects="1">
      <p:cViewPr varScale="1">
        <p:scale>
          <a:sx n="131" d="100"/>
          <a:sy n="131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7FD2A-D98D-424B-BBBF-340BDD766E32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E92DC-4334-A24B-88A1-4AD9783EF7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846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14D8D-0324-6A4A-A9A8-23EBD328C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391328-8CB3-3245-A6EB-B7E24AC51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2D19CF-34E8-884E-ADB1-5F8BA16A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C268F3-5C8B-BF45-B228-BBB877A84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998C8-590C-F34B-93F6-DC7BAD77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05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2BAED-93A2-8D4B-9970-6225B7F4B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9A233A-37F0-DE43-920A-5CE47AE66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6BAC72-28D3-CF4E-8234-983D0A3A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44CA65-53B3-EF48-A542-16480FAB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C5150A-59DE-E04A-95F6-6EB73A0D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91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D1FC74-7714-5B42-B786-1EA8C11D6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2A14BF-15B6-1E48-9425-E9F0EC4CC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BD2AD8-87CB-1F48-9A20-071ED4FE1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088AD9-940D-2047-8FEE-2342079F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032D66-FC0B-CB4A-967C-DC87EE1A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16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87832-B145-D74B-A794-FAD747A2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B027FA-50C1-6A4B-ABC8-69FEDC7D8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80546-37A7-4341-B2F2-041E25513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3ACA83-14E8-A34B-BB03-007DCFE4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DC21E0-7AA6-4640-AC0D-05EC3D3C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23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1CF68-D52B-C148-B4BB-7142ABEB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4422F4-27FD-924D-B9C1-CAAE25635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4E4198-2020-F647-8066-8B5C658DF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3166F4-F8A9-AA46-9B02-3535ECEED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61D9C1-9BC2-E141-AEE1-8F444FB2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297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87AA8-329D-0242-BE73-FA19D37D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953D1F-68C3-FF45-A9B1-935C7EA1D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368D54-E4B9-9249-8159-7B4AE7D2B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EDD255-64B8-5E46-A998-4919EE06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DE876F-A39D-CC40-A4DE-92BDA2B22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D67DD2-A5F0-784A-AA05-6ED5B9B9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76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A0B07-8E49-8444-9ED3-AA46E476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914465-9040-CA44-A4E2-0BE2F016E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3D94AA-87C3-C44D-8DBB-7D60C58E8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FD1A08-C1D4-A241-8A92-87E216378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70EC85-C925-854C-BCDE-F4C55BB7C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D210E1-8744-D443-A9C6-5C2E85C6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7CE244-CFDF-EC49-9B71-AD161DC5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8FEAE97-650F-0E4D-9EC7-96A250FF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50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229FB-93CC-434B-A5B0-04074E6F4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7F5415-883E-7941-B828-BF7E436D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BF4DD1-D3B0-A84F-BB8C-93C990C2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EA6CC4-7399-E848-9D4E-E150D720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54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013733-6AC3-9C4B-B88D-34E8BD00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536103-4578-E34D-B6DF-F3649F32A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47458A-05A1-0645-AC51-FDBCF546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83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FB421-3F9A-324D-B97A-E37ADD9F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A69F41-872E-784F-9CC9-EF21780A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B7B81C-8F22-4F4D-914E-8ADC55166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5D42C6-7D7A-1544-B0CA-11D22E0D2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959254-313B-6140-8344-1389A8FD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23DCBD-E5E7-8C45-9BF3-DB1D45F7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65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E27DD-84E9-5C4D-8578-0CFC9FDEF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6DD4BD-87CC-6E47-894A-28D192DEF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648601-B12B-FC46-877E-DFEF054C2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9EB9F4-70E6-8B4D-B361-D0705134F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2159D2-35CE-9246-84A0-E6D615A6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445816-6E40-244B-8212-21D8FA5C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86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D1CF7E-42DC-034D-8CDD-19A74FC5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7A4D99-CF6A-5C45-8FDF-C1B8DF0A6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801AF3-3803-364E-90FA-318A0BE14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642DB9-360C-534B-A2BD-FA1EF18FA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07E397-FFDB-F54C-B065-9F395B132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49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CD1FCE8B-165A-5E42-9929-3172E3121AB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3000"/>
          </a:blip>
          <a:stretch>
            <a:fillRect/>
          </a:stretch>
        </p:blipFill>
        <p:spPr>
          <a:xfrm>
            <a:off x="0" y="5315371"/>
            <a:ext cx="3894713" cy="1542629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99382D53-C948-7646-97C9-13C2C04D0DE6}"/>
              </a:ext>
            </a:extLst>
          </p:cNvPr>
          <p:cNvSpPr txBox="1">
            <a:spLocks/>
          </p:cNvSpPr>
          <p:nvPr/>
        </p:nvSpPr>
        <p:spPr>
          <a:xfrm>
            <a:off x="1086677" y="1617590"/>
            <a:ext cx="10363200" cy="1798427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s-ES_tradnl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endParaRPr lang="es-MX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243861E-8E16-8A4F-BCE4-515C2CBCED96}"/>
              </a:ext>
            </a:extLst>
          </p:cNvPr>
          <p:cNvSpPr txBox="1">
            <a:spLocks/>
          </p:cNvSpPr>
          <p:nvPr/>
        </p:nvSpPr>
        <p:spPr>
          <a:xfrm>
            <a:off x="1000538" y="3477801"/>
            <a:ext cx="10535478" cy="94725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>
                <a:solidFill>
                  <a:srgbClr val="C00000"/>
                </a:solidFill>
                <a:latin typeface="Avenir Light" panose="020B0402020203020204" pitchFamily="34" charset="77"/>
                <a:cs typeface="Avenir LT Std 35 Light"/>
              </a:rPr>
              <a:t>Presenta</a:t>
            </a:r>
            <a:r>
              <a:rPr lang="en-US" sz="2400" dirty="0">
                <a:solidFill>
                  <a:srgbClr val="C00000"/>
                </a:solidFill>
                <a:latin typeface="Avenir Light" panose="020B0402020203020204" pitchFamily="34" charset="77"/>
                <a:cs typeface="Avenir LT Std 35 Light"/>
              </a:rPr>
              <a:t>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Nombre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  <a:cs typeface="Avenir LT Std 35 Light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9FAE10DF-12C1-B144-B294-8ECBC31DB5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3000"/>
          </a:blip>
          <a:stretch>
            <a:fillRect/>
          </a:stretch>
        </p:blipFill>
        <p:spPr>
          <a:xfrm rot="10800000">
            <a:off x="8388625" y="127143"/>
            <a:ext cx="3803373" cy="1506451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AEEF150D-B6AC-AC4C-AFDB-AB67EFE80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1AB3C1CF-4816-1345-B77F-7FB74D79F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5928" y="582999"/>
            <a:ext cx="14847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venir Light" panose="020B0402020203020204" pitchFamily="34" charset="77"/>
                <a:ea typeface="MS Mincho" panose="02020609040205080304" pitchFamily="49" charset="-128"/>
                <a:cs typeface="Arial" panose="020B0604020202020204" pitchFamily="34" charset="0"/>
              </a:rPr>
              <a:t>PROGRAMA</a:t>
            </a:r>
            <a:endParaRPr kumimoji="0" lang="es-MX" altLang="es-MX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1C71911-5DA1-EA44-9BE1-51CAEB6EE18D}"/>
              </a:ext>
            </a:extLst>
          </p:cNvPr>
          <p:cNvSpPr txBox="1">
            <a:spLocks/>
          </p:cNvSpPr>
          <p:nvPr/>
        </p:nvSpPr>
        <p:spPr>
          <a:xfrm>
            <a:off x="6909132" y="4488049"/>
            <a:ext cx="5066519" cy="18099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venir Light" panose="020B0402020203020204" pitchFamily="34" charset="77"/>
                <a:cs typeface="Avenir LT Std 35 Light"/>
              </a:rPr>
              <a:t>TEXTO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:</a:t>
            </a:r>
          </a:p>
          <a:p>
            <a:pPr marL="0" indent="0" algn="r">
              <a:spcBef>
                <a:spcPts val="0"/>
              </a:spcBef>
              <a:buNone/>
            </a:pP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</a:endParaRPr>
          </a:p>
          <a:p>
            <a:pPr marL="0" indent="0" algn="r" hangingPunct="0">
              <a:spcBef>
                <a:spcPts val="0"/>
              </a:spcBef>
              <a:buNone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</a:rPr>
              <a:t>Texto</a:t>
            </a:r>
          </a:p>
          <a:p>
            <a:pPr marL="0" indent="0" algn="r" hangingPunct="0">
              <a:spcBef>
                <a:spcPts val="0"/>
              </a:spcBef>
              <a:buNone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Texto</a:t>
            </a:r>
          </a:p>
          <a:p>
            <a:pPr marL="0" indent="0" algn="r" hangingPunct="0">
              <a:spcBef>
                <a:spcPts val="0"/>
              </a:spcBef>
              <a:buNone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Texto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  <a:cs typeface="Avenir LT Std 35 Light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BCA6C15-9545-3A46-9F71-6D963C4BF2FD}"/>
              </a:ext>
            </a:extLst>
          </p:cNvPr>
          <p:cNvSpPr txBox="1">
            <a:spLocks/>
          </p:cNvSpPr>
          <p:nvPr/>
        </p:nvSpPr>
        <p:spPr>
          <a:xfrm>
            <a:off x="4969565" y="6384371"/>
            <a:ext cx="2252870" cy="94725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  <a:cs typeface="Avenir LT Std 35 Light"/>
              </a:rPr>
              <a:t>FECHA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3C5E719-E57A-694B-A08F-4B402BE01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624"/>
            <a:ext cx="12192000" cy="27953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23E72D6-D0EE-FE43-8B41-9B99E90734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682" y="348413"/>
            <a:ext cx="2995995" cy="7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5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A7309F0F-B1EA-EA4C-9DC5-537B5EBAC5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3000"/>
          </a:blip>
          <a:stretch>
            <a:fillRect/>
          </a:stretch>
        </p:blipFill>
        <p:spPr>
          <a:xfrm rot="16200000">
            <a:off x="9473328" y="4139329"/>
            <a:ext cx="3894713" cy="154262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E5EA4FE-E20F-8140-9CC8-5E240FC417DD}"/>
              </a:ext>
            </a:extLst>
          </p:cNvPr>
          <p:cNvSpPr txBox="1"/>
          <p:nvPr/>
        </p:nvSpPr>
        <p:spPr>
          <a:xfrm>
            <a:off x="4068421" y="1770591"/>
            <a:ext cx="57514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8D606119-E3C0-4647-AD00-3B236B798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011714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AD94B69-F5B2-674A-90C7-76BE2CE8774D}"/>
              </a:ext>
            </a:extLst>
          </p:cNvPr>
          <p:cNvSpPr txBox="1">
            <a:spLocks/>
          </p:cNvSpPr>
          <p:nvPr/>
        </p:nvSpPr>
        <p:spPr>
          <a:xfrm>
            <a:off x="-472596" y="355498"/>
            <a:ext cx="3810001" cy="888519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s-ES_tradnl" sz="4000" b="1" dirty="0">
                <a:solidFill>
                  <a:schemeClr val="bg1"/>
                </a:solidFill>
              </a:rPr>
              <a:t>TEXTO</a:t>
            </a:r>
            <a:endParaRPr lang="es-MX" sz="4000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0690310-A780-AF4C-BD13-D94A527244C9}"/>
              </a:ext>
            </a:extLst>
          </p:cNvPr>
          <p:cNvSpPr txBox="1"/>
          <p:nvPr/>
        </p:nvSpPr>
        <p:spPr>
          <a:xfrm>
            <a:off x="4685270" y="6343906"/>
            <a:ext cx="5549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Notas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F335D66-CA1A-9E4E-B6E6-F2FECF90B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4597" y="237095"/>
            <a:ext cx="2995995" cy="7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54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27256C5-4E72-174C-ADF4-416B61C1B0A8}"/>
              </a:ext>
            </a:extLst>
          </p:cNvPr>
          <p:cNvSpPr txBox="1">
            <a:spLocks/>
          </p:cNvSpPr>
          <p:nvPr/>
        </p:nvSpPr>
        <p:spPr>
          <a:xfrm>
            <a:off x="404191" y="86959"/>
            <a:ext cx="3810001" cy="888519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pPr algn="l"/>
            <a:r>
              <a:rPr lang="es-ES_trad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B1D71A7-34FB-DE46-A846-7679D2C7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77808" y="943791"/>
            <a:ext cx="12192000" cy="27953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0147387-5DA0-C240-8F9A-F7A60FA2A3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3000"/>
          </a:blip>
          <a:stretch>
            <a:fillRect/>
          </a:stretch>
        </p:blipFill>
        <p:spPr>
          <a:xfrm flipH="1">
            <a:off x="9272296" y="5760592"/>
            <a:ext cx="2919704" cy="1156445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55C6C606-4253-2641-AAB8-661D1A00AA78}"/>
              </a:ext>
            </a:extLst>
          </p:cNvPr>
          <p:cNvSpPr txBox="1"/>
          <p:nvPr/>
        </p:nvSpPr>
        <p:spPr>
          <a:xfrm>
            <a:off x="2309191" y="6369014"/>
            <a:ext cx="5549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Notas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51D89210-2ED1-1F4A-B1BF-32F4CC232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83865" y="1055501"/>
            <a:ext cx="6172200" cy="4873625"/>
          </a:xfrm>
        </p:spPr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4EA5EF9F-DC4E-0A48-B157-CBCE24883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7686" y="1518443"/>
            <a:ext cx="3932237" cy="4395766"/>
          </a:xfrm>
        </p:spPr>
        <p:txBody>
          <a:bodyPr/>
          <a:lstStyle/>
          <a:p>
            <a:r>
              <a:rPr lang="es-MX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</a:rPr>
              <a:t>Texto</a:t>
            </a:r>
          </a:p>
          <a:p>
            <a:endParaRPr lang="es-MX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3287DC3-EDB1-104D-810E-84DC220952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4597" y="237095"/>
            <a:ext cx="2995995" cy="7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645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20</Words>
  <Application>Microsoft Macintosh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Avenir Heavy</vt:lpstr>
      <vt:lpstr>Avenir Light</vt:lpstr>
      <vt:lpstr>Avenir Roman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93</cp:revision>
  <dcterms:created xsi:type="dcterms:W3CDTF">2018-09-21T02:24:33Z</dcterms:created>
  <dcterms:modified xsi:type="dcterms:W3CDTF">2019-07-30T16:46:27Z</dcterms:modified>
</cp:coreProperties>
</file>