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20" d="100"/>
          <a:sy n="20" d="100"/>
        </p:scale>
        <p:origin x="219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90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10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132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98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35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90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532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78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55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996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58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75133-EC3D-5942-82A9-DAE8EDBD8B8A}" type="datetimeFigureOut">
              <a:rPr lang="es-MX" smtClean="0"/>
              <a:t>30/07/19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FB28-2164-454F-AE0E-BC7D2DA1AD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2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8646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dcterms:created xsi:type="dcterms:W3CDTF">2019-07-30T17:08:38Z</dcterms:created>
  <dcterms:modified xsi:type="dcterms:W3CDTF">2019-07-30T17:34:25Z</dcterms:modified>
</cp:coreProperties>
</file>